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89" d="100"/>
          <a:sy n="89" d="100"/>
        </p:scale>
        <p:origin x="2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7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4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5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0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0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4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06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8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2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A69AE-9D4C-4525-AAFF-B1B3A49E582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06273-AC81-4C1A-A9E4-887128A0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4897" y="-214839"/>
            <a:ext cx="9144000" cy="2387600"/>
          </a:xfrm>
        </p:spPr>
        <p:txBody>
          <a:bodyPr>
            <a:normAutofit/>
          </a:bodyPr>
          <a:lstStyle/>
          <a:p>
            <a:r>
              <a:rPr lang="en-US" sz="8800" b="1" u="sng" dirty="0" smtClean="0">
                <a:solidFill>
                  <a:schemeClr val="accent4">
                    <a:lumMod val="75000"/>
                  </a:schemeClr>
                </a:solidFill>
                <a:latin typeface="Alfredo Heavy" pitchFamily="2" charset="0"/>
              </a:rPr>
              <a:t>Welcome</a:t>
            </a:r>
            <a:endParaRPr lang="en-US" sz="8800" b="1" u="sng" dirty="0">
              <a:solidFill>
                <a:schemeClr val="accent4">
                  <a:lumMod val="75000"/>
                </a:schemeClr>
              </a:solidFill>
              <a:latin typeface="Alfredo Heavy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5080461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lfredo Heavy" pitchFamily="2" charset="0"/>
              </a:rPr>
              <a:t>                            </a:t>
            </a:r>
            <a:r>
              <a:rPr lang="en-US" sz="8000" u="sng" dirty="0">
                <a:solidFill>
                  <a:schemeClr val="accent4">
                    <a:lumMod val="75000"/>
                  </a:schemeClr>
                </a:solidFill>
                <a:latin typeface="Alfredo Heavy" pitchFamily="2" charset="0"/>
              </a:rPr>
              <a:t>B</a:t>
            </a:r>
            <a:r>
              <a:rPr lang="en-US" sz="8000" u="sng" dirty="0" smtClean="0">
                <a:solidFill>
                  <a:schemeClr val="accent4">
                    <a:lumMod val="75000"/>
                  </a:schemeClr>
                </a:solidFill>
                <a:latin typeface="Alfredo Heavy" pitchFamily="2" charset="0"/>
              </a:rPr>
              <a:t>y=Group </a:t>
            </a:r>
            <a:r>
              <a:rPr lang="en-US" sz="8000" u="sng" dirty="0" smtClean="0">
                <a:solidFill>
                  <a:schemeClr val="accent4">
                    <a:lumMod val="75000"/>
                  </a:schemeClr>
                </a:solidFill>
                <a:latin typeface="Alfredo Heavy" pitchFamily="2" charset="0"/>
              </a:rPr>
              <a:t>4 </a:t>
            </a:r>
            <a:endParaRPr lang="en-US" sz="8000" u="sng" dirty="0">
              <a:solidFill>
                <a:schemeClr val="accent4">
                  <a:lumMod val="75000"/>
                </a:schemeClr>
              </a:solidFill>
              <a:latin typeface="Alfredo Heav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88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rojects</a:t>
            </a:r>
            <a:endParaRPr lang="en-US" sz="88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another page had the hold of all the new projects which are going to be launched by eco-club, And people can also suggest new projects in the particular page while you can also fill up a particular form in-order to take  part in the website.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5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643" y="390761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en-US" sz="8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19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comes the interactive page where anyone can ask about their queries related to eco-club or ENWS and anyone can reply to the answer, or anything containing in the website.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and </a:t>
            </a:r>
            <a:r>
              <a:rPr lang="en-US" sz="66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en-US" sz="66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 end you can rate our website and write about your thoughts on our website. Any compliments or suggestions would be appreciated.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0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3" y="0"/>
            <a:ext cx="12197143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151" y="2766218"/>
            <a:ext cx="7936441" cy="1325563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</a:t>
            </a:r>
            <a:endParaRPr lang="en-US" sz="96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32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6334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92" y="-127903"/>
            <a:ext cx="10554057" cy="415551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is basically our 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surrounding.</a:t>
            </a:r>
            <a:b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air that we breath, water that we drink, soil which we grow crops on etc.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3" y="4172607"/>
            <a:ext cx="2546779" cy="2192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44" y="4322064"/>
            <a:ext cx="2840262" cy="1893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32" y="4416309"/>
            <a:ext cx="2724042" cy="189350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146560" y="5241314"/>
            <a:ext cx="794795" cy="415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981298" y="5108501"/>
            <a:ext cx="1061541" cy="509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8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735" y="492481"/>
            <a:ext cx="10515600" cy="2139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days its all getting polluted and problems like global warming, lung cancer, stroke </a:t>
            </a:r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5" y="3008119"/>
            <a:ext cx="3806009" cy="2817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33" y="3008119"/>
            <a:ext cx="3743058" cy="2727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890" y="3008119"/>
            <a:ext cx="3473368" cy="27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0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111" y="-74793"/>
            <a:ext cx="10933091" cy="4245511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Engage with Nepal brought Eco-club which helps us to clean the environment, 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 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to live in. And teach the students the importation of environment, how should we keep it clean and other good habits. Right now eco-club has been spread all over the schools of Nepal.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321" y="3307593"/>
            <a:ext cx="2139881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02" y="418743"/>
            <a:ext cx="1087025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order to bring all those eco-communities closer we have brought a web page which connects unites all the member schools of 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eco-communities </a:t>
            </a:r>
            <a:r>
              <a:rPr lang="en-US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4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31" y="205099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US" sz="88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193" y="1530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also created a homepage in order to briefly introduce you to our other homepage will also hold the contact info of engage Nepal with science and a donate button so that others can help out engage Nepal with science whenever they want to.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9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06" y="312559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Pages</a:t>
            </a:r>
            <a:endParaRPr lang="en-US" sz="66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48" y="144202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In our web-page we have a login 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page.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It’s your choice weather you want to login right way or after taking your time.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6" y="2965540"/>
            <a:ext cx="6497704" cy="33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289" y="152788"/>
            <a:ext cx="11665009" cy="1317089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 Nepal With </a:t>
            </a:r>
            <a:r>
              <a:rPr lang="en-US" sz="72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endParaRPr lang="en-US" sz="72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481" y="13841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home page we decide to give our users a brief introduction about ENWS. The page holds the info like the name of the person who started it Alba </a:t>
            </a:r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Albad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it was started at 2010 AD.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0" y="3822434"/>
            <a:ext cx="4059252" cy="2474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34" y="3816283"/>
            <a:ext cx="3828516" cy="2474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83" y="3958367"/>
            <a:ext cx="3393215" cy="219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3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162" y="0"/>
            <a:ext cx="1231216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015" y="156757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Eco-Club</a:t>
            </a:r>
            <a:endParaRPr lang="en-US" sz="8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751" y="132142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also have a page dedicated to eco-club. It contains the information about meaning of eco-club, its aim when did it get started, the school members of eco-club, the activities of eco-club etc.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5" y="4122843"/>
            <a:ext cx="3948157" cy="2218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577" y="4122843"/>
            <a:ext cx="4122034" cy="22185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16" y="4138776"/>
            <a:ext cx="3506737" cy="22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340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NSimSun</vt:lpstr>
      <vt:lpstr>Alfredo Heavy</vt:lpstr>
      <vt:lpstr>Arial</vt:lpstr>
      <vt:lpstr>Calibri</vt:lpstr>
      <vt:lpstr>Calibri Light</vt:lpstr>
      <vt:lpstr>Times New Roman</vt:lpstr>
      <vt:lpstr>Office Theme</vt:lpstr>
      <vt:lpstr>Welcome</vt:lpstr>
      <vt:lpstr>Environment is basically our surrounding. It’s the air that we breath, water that we drink, soil which we grow crops on etc.</vt:lpstr>
      <vt:lpstr>PowerPoint Presentation</vt:lpstr>
      <vt:lpstr>So Engage with Nepal brought Eco-club which helps us to clean the environment, \Make it a  better place to live in. And teach the students the importation of environment, how should we keep it clean and other good habits. Right now eco-club has been spread all over the schools of Nepal.</vt:lpstr>
      <vt:lpstr>PowerPoint Presentation</vt:lpstr>
      <vt:lpstr>Home page</vt:lpstr>
      <vt:lpstr>Login Pages</vt:lpstr>
      <vt:lpstr>Engage Nepal With Science</vt:lpstr>
      <vt:lpstr>Eco-Club</vt:lpstr>
      <vt:lpstr>Projects</vt:lpstr>
      <vt:lpstr>Q&amp;A</vt:lpstr>
      <vt:lpstr>Review and Feedback</vt:lpstr>
      <vt:lpstr>Any Questions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Windows User</dc:creator>
  <cp:lastModifiedBy>Microsoft account</cp:lastModifiedBy>
  <cp:revision>16</cp:revision>
  <dcterms:created xsi:type="dcterms:W3CDTF">2024-04-17T14:28:14Z</dcterms:created>
  <dcterms:modified xsi:type="dcterms:W3CDTF">2024-04-18T08:12:16Z</dcterms:modified>
</cp:coreProperties>
</file>